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BED08-E09A-46B8-A6EB-CED3DDAE5092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4340-1DE0-4838-9086-5EA091A1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உயிர்</a:t>
            </a:r>
            <a:r>
              <a:rPr lang="en-US" dirty="0" smtClean="0"/>
              <a:t> </a:t>
            </a:r>
            <a:r>
              <a:rPr lang="en-US" dirty="0" err="1" smtClean="0"/>
              <a:t>எழுத்துகள்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12</a:t>
            </a:r>
            <a:endParaRPr lang="en-US" sz="8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ஐ - (</a:t>
            </a:r>
            <a:r>
              <a:rPr lang="en-US" dirty="0" err="1" smtClean="0"/>
              <a:t>ஐந்து</a:t>
            </a:r>
            <a:r>
              <a:rPr lang="en-US" dirty="0" smtClean="0"/>
              <a:t> , </a:t>
            </a:r>
            <a:r>
              <a:rPr lang="en-US" dirty="0" err="1" smtClean="0"/>
              <a:t>ஐவர்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219" name="Picture 3" descr="C:\Users\Admin\Desktop\download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399" y="1905000"/>
            <a:ext cx="3901365" cy="3124200"/>
          </a:xfrm>
          <a:prstGeom prst="rect">
            <a:avLst/>
          </a:prstGeom>
          <a:noFill/>
        </p:spPr>
      </p:pic>
      <p:pic>
        <p:nvPicPr>
          <p:cNvPr id="9220" name="Picture 4" descr="C:\Users\Admin\Desktop\download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133600"/>
            <a:ext cx="4923852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ஒ - (</a:t>
            </a:r>
            <a:r>
              <a:rPr lang="en-US" dirty="0" err="1" smtClean="0"/>
              <a:t>ஒட்டகம்</a:t>
            </a:r>
            <a:r>
              <a:rPr lang="en-US" dirty="0" smtClean="0"/>
              <a:t> , </a:t>
            </a:r>
            <a:r>
              <a:rPr lang="en-US" dirty="0" err="1" smtClean="0"/>
              <a:t>ஒன்று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098" name="Picture 2" descr="C:\Users\Admin\Desktop\download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764045" cy="3886200"/>
          </a:xfrm>
          <a:prstGeom prst="rect">
            <a:avLst/>
          </a:prstGeom>
          <a:noFill/>
        </p:spPr>
      </p:pic>
      <p:pic>
        <p:nvPicPr>
          <p:cNvPr id="4099" name="Picture 3" descr="C:\Users\Admin\Desktop\numb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00200"/>
            <a:ext cx="4128562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ஓ  - (</a:t>
            </a:r>
            <a:r>
              <a:rPr lang="en-US" dirty="0" err="1" smtClean="0"/>
              <a:t>ஓடம்</a:t>
            </a:r>
            <a:r>
              <a:rPr lang="en-US" dirty="0" smtClean="0"/>
              <a:t>, </a:t>
            </a:r>
            <a:r>
              <a:rPr lang="en-US" dirty="0" err="1" smtClean="0"/>
              <a:t>ஓநாய்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42" name="Picture 2" descr="C:\Users\Admin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371600"/>
            <a:ext cx="3883441" cy="4343400"/>
          </a:xfrm>
          <a:prstGeom prst="rect">
            <a:avLst/>
          </a:prstGeom>
          <a:noFill/>
        </p:spPr>
      </p:pic>
      <p:pic>
        <p:nvPicPr>
          <p:cNvPr id="10243" name="Picture 3" descr="C:\Users\Admin\Desktop\download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4133068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ஔ   - (</a:t>
            </a:r>
            <a:r>
              <a:rPr lang="en-US" dirty="0" err="1" smtClean="0"/>
              <a:t>ஔவையார்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 descr="C:\Users\Admin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76400"/>
            <a:ext cx="6477000" cy="4539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ஆய்த</a:t>
            </a:r>
            <a:r>
              <a:rPr lang="en-US" dirty="0" smtClean="0"/>
              <a:t> </a:t>
            </a:r>
            <a:r>
              <a:rPr lang="en-US" dirty="0" err="1" smtClean="0"/>
              <a:t>எழுத்து</a:t>
            </a:r>
            <a:r>
              <a:rPr lang="en-US" dirty="0" smtClean="0"/>
              <a:t>  (ஃ)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எஃகு</a:t>
            </a:r>
            <a:endParaRPr lang="en-US" dirty="0"/>
          </a:p>
        </p:txBody>
      </p:sp>
      <p:pic>
        <p:nvPicPr>
          <p:cNvPr id="11266" name="Picture 2" descr="C:\Users\Admin\Desktop\download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438400"/>
            <a:ext cx="3657600" cy="3860016"/>
          </a:xfrm>
          <a:prstGeom prst="rect">
            <a:avLst/>
          </a:prstGeom>
          <a:noFill/>
        </p:spPr>
      </p:pic>
      <p:pic>
        <p:nvPicPr>
          <p:cNvPr id="11267" name="Picture 3" descr="C:\Users\Admin\Desktop\download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438399"/>
            <a:ext cx="3962400" cy="3812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அ - (</a:t>
            </a:r>
            <a:r>
              <a:rPr lang="en-US" dirty="0" err="1" smtClean="0"/>
              <a:t>அணில்</a:t>
            </a:r>
            <a:r>
              <a:rPr lang="en-US" dirty="0" smtClean="0"/>
              <a:t> , </a:t>
            </a:r>
            <a:r>
              <a:rPr lang="en-US" dirty="0" err="1" smtClean="0"/>
              <a:t>அம்மா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C:\Users\digitallab05\Desktop\download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4038600"/>
            <a:ext cx="2590800" cy="2406032"/>
          </a:xfrm>
          <a:prstGeom prst="rect">
            <a:avLst/>
          </a:prstGeom>
          <a:noFill/>
        </p:spPr>
      </p:pic>
      <p:pic>
        <p:nvPicPr>
          <p:cNvPr id="1027" name="Picture 3" descr="C:\Users\digitallab05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219200"/>
            <a:ext cx="2819400" cy="2340428"/>
          </a:xfrm>
          <a:prstGeom prst="rect">
            <a:avLst/>
          </a:prstGeom>
          <a:noFill/>
        </p:spPr>
      </p:pic>
      <p:pic>
        <p:nvPicPr>
          <p:cNvPr id="1028" name="Picture 4" descr="C:\Users\digitallab05\Desktop\download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3886200"/>
            <a:ext cx="2438400" cy="2301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ஆ -  (</a:t>
            </a:r>
            <a:r>
              <a:rPr lang="en-US" dirty="0" err="1" smtClean="0"/>
              <a:t>ஆடு</a:t>
            </a:r>
            <a:r>
              <a:rPr lang="en-US" dirty="0" smtClean="0"/>
              <a:t> , </a:t>
            </a:r>
            <a:r>
              <a:rPr lang="en-US" dirty="0" err="1" smtClean="0"/>
              <a:t>ஆமை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 descr="C:\Users\digitallab05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3560582" cy="3124200"/>
          </a:xfrm>
          <a:prstGeom prst="rect">
            <a:avLst/>
          </a:prstGeom>
          <a:noFill/>
        </p:spPr>
      </p:pic>
      <p:pic>
        <p:nvPicPr>
          <p:cNvPr id="2051" name="Picture 3" descr="C:\Users\digitallab05\Desktop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057400"/>
            <a:ext cx="362712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இ  -  (</a:t>
            </a:r>
            <a:r>
              <a:rPr lang="en-US" dirty="0" err="1" smtClean="0"/>
              <a:t>இலை</a:t>
            </a:r>
            <a:r>
              <a:rPr lang="en-US" dirty="0" smtClean="0"/>
              <a:t>, </a:t>
            </a:r>
            <a:r>
              <a:rPr lang="en-US" dirty="0" err="1" smtClean="0"/>
              <a:t>இட்டலி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C:\Users\Admin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199" y="2057400"/>
            <a:ext cx="3806613" cy="3505200"/>
          </a:xfrm>
          <a:prstGeom prst="rect">
            <a:avLst/>
          </a:prstGeom>
          <a:noFill/>
        </p:spPr>
      </p:pic>
      <p:pic>
        <p:nvPicPr>
          <p:cNvPr id="1027" name="Picture 3" descr="C:\Users\Admin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4267200" cy="3549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ஈ  - (</a:t>
            </a:r>
            <a:r>
              <a:rPr lang="en-US" dirty="0" err="1" smtClean="0"/>
              <a:t>ஈச்ச</a:t>
            </a:r>
            <a:r>
              <a:rPr lang="en-US" dirty="0" smtClean="0"/>
              <a:t> </a:t>
            </a:r>
            <a:r>
              <a:rPr lang="en-US" dirty="0" err="1" smtClean="0"/>
              <a:t>மரம்</a:t>
            </a:r>
            <a:r>
              <a:rPr lang="en-US" dirty="0" smtClean="0"/>
              <a:t>, ஈ ,</a:t>
            </a:r>
            <a:r>
              <a:rPr lang="en-US" dirty="0" err="1" smtClean="0"/>
              <a:t>ஈட்டி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 descr="C:\Users\Admin\Desktop\download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447800"/>
            <a:ext cx="3956538" cy="2133600"/>
          </a:xfrm>
          <a:prstGeom prst="rect">
            <a:avLst/>
          </a:prstGeom>
          <a:noFill/>
        </p:spPr>
      </p:pic>
      <p:pic>
        <p:nvPicPr>
          <p:cNvPr id="2051" name="Picture 3" descr="C:\Users\Admin\Desktop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3048000" cy="2028306"/>
          </a:xfrm>
          <a:prstGeom prst="rect">
            <a:avLst/>
          </a:prstGeom>
          <a:noFill/>
        </p:spPr>
      </p:pic>
      <p:pic>
        <p:nvPicPr>
          <p:cNvPr id="2052" name="Picture 4" descr="C:\Users\Admin\Desktop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3962400"/>
            <a:ext cx="3523724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உ   - (</a:t>
            </a:r>
            <a:r>
              <a:rPr lang="en-US" dirty="0" err="1" smtClean="0"/>
              <a:t>உழவர்</a:t>
            </a:r>
            <a:r>
              <a:rPr lang="en-US" dirty="0" smtClean="0"/>
              <a:t>, </a:t>
            </a:r>
            <a:r>
              <a:rPr lang="en-US" dirty="0" err="1" smtClean="0"/>
              <a:t>உரல்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122" name="Picture 2" descr="C:\Users\Admin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3673929" cy="4038600"/>
          </a:xfrm>
          <a:prstGeom prst="rect">
            <a:avLst/>
          </a:prstGeom>
          <a:noFill/>
        </p:spPr>
      </p:pic>
      <p:pic>
        <p:nvPicPr>
          <p:cNvPr id="5123" name="Picture 3" descr="C:\Users\Adm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399" y="1447800"/>
            <a:ext cx="4568393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ஊ  -  (</a:t>
            </a:r>
            <a:r>
              <a:rPr lang="en-US" dirty="0" err="1" smtClean="0"/>
              <a:t>ஊஞ்சல்</a:t>
            </a:r>
            <a:r>
              <a:rPr lang="en-US" dirty="0" smtClean="0"/>
              <a:t> , </a:t>
            </a:r>
            <a:r>
              <a:rPr lang="en-US" dirty="0" err="1" smtClean="0"/>
              <a:t>ஊசி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147" name="Picture 3" descr="C:\Users\Admin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143000"/>
            <a:ext cx="2590800" cy="2656536"/>
          </a:xfrm>
          <a:prstGeom prst="rect">
            <a:avLst/>
          </a:prstGeom>
          <a:noFill/>
        </p:spPr>
      </p:pic>
      <p:pic>
        <p:nvPicPr>
          <p:cNvPr id="6148" name="Picture 4" descr="C:\Users\Admin\Desktop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19200"/>
            <a:ext cx="2590800" cy="2356441"/>
          </a:xfrm>
          <a:prstGeom prst="rect">
            <a:avLst/>
          </a:prstGeom>
          <a:noFill/>
        </p:spPr>
      </p:pic>
      <p:pic>
        <p:nvPicPr>
          <p:cNvPr id="6149" name="Picture 5" descr="C:\Users\Admin\Desktop\downloa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886200"/>
            <a:ext cx="2819400" cy="2819400"/>
          </a:xfrm>
          <a:prstGeom prst="rect">
            <a:avLst/>
          </a:prstGeom>
          <a:noFill/>
        </p:spPr>
      </p:pic>
      <p:pic>
        <p:nvPicPr>
          <p:cNvPr id="6150" name="Picture 6" descr="C:\Users\Admin\Desktop\sewing-needle-hi-500x50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962400"/>
            <a:ext cx="1979612" cy="2611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எ  -  (</a:t>
            </a:r>
            <a:r>
              <a:rPr lang="en-US" dirty="0" err="1" smtClean="0"/>
              <a:t>எறும்பு</a:t>
            </a:r>
            <a:r>
              <a:rPr lang="en-US" dirty="0" smtClean="0"/>
              <a:t> , </a:t>
            </a:r>
            <a:r>
              <a:rPr lang="en-US" dirty="0" err="1" smtClean="0"/>
              <a:t>எட்டு</a:t>
            </a:r>
            <a:r>
              <a:rPr lang="en-US" dirty="0" smtClean="0"/>
              <a:t>, </a:t>
            </a:r>
            <a:r>
              <a:rPr lang="en-US" dirty="0" err="1" smtClean="0"/>
              <a:t>எலி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170" name="Picture 2" descr="C:\Users\Admin\Desktop\17867520-illustration-of-an-ant-on-a-white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2971800" cy="2347722"/>
          </a:xfrm>
          <a:prstGeom prst="rect">
            <a:avLst/>
          </a:prstGeom>
          <a:noFill/>
        </p:spPr>
      </p:pic>
      <p:pic>
        <p:nvPicPr>
          <p:cNvPr id="7171" name="Picture 3" descr="C:\Users\Admin\Desktop\download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1" y="3581400"/>
            <a:ext cx="3003386" cy="2590800"/>
          </a:xfrm>
          <a:prstGeom prst="rect">
            <a:avLst/>
          </a:prstGeom>
          <a:noFill/>
        </p:spPr>
      </p:pic>
      <p:pic>
        <p:nvPicPr>
          <p:cNvPr id="7172" name="Picture 4" descr="C:\Users\Admin\Desktop\download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447800"/>
            <a:ext cx="2143125" cy="2133600"/>
          </a:xfrm>
          <a:prstGeom prst="rect">
            <a:avLst/>
          </a:prstGeom>
          <a:noFill/>
        </p:spPr>
      </p:pic>
      <p:pic>
        <p:nvPicPr>
          <p:cNvPr id="7173" name="Picture 5" descr="C:\Users\Admin\Desktop\download (1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09999" y="3810000"/>
            <a:ext cx="4925479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ஏ  - (</a:t>
            </a:r>
            <a:r>
              <a:rPr lang="en-US" dirty="0" err="1" smtClean="0"/>
              <a:t>ஏணி</a:t>
            </a:r>
            <a:r>
              <a:rPr lang="en-US" dirty="0" smtClean="0"/>
              <a:t>, </a:t>
            </a:r>
            <a:r>
              <a:rPr lang="en-US" dirty="0" err="1" smtClean="0"/>
              <a:t>ஏழு</a:t>
            </a:r>
            <a:r>
              <a:rPr lang="en-US" dirty="0" smtClean="0"/>
              <a:t> , </a:t>
            </a:r>
            <a:r>
              <a:rPr lang="en-US" dirty="0" err="1" smtClean="0"/>
              <a:t>ஏற்றம்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194" name="Picture 2" descr="C:\Users\Admin\Desktop\download (1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733800"/>
            <a:ext cx="4204154" cy="2362200"/>
          </a:xfrm>
          <a:prstGeom prst="rect">
            <a:avLst/>
          </a:prstGeom>
          <a:noFill/>
        </p:spPr>
      </p:pic>
      <p:pic>
        <p:nvPicPr>
          <p:cNvPr id="8195" name="Picture 3" descr="C:\Users\Admin\Desktop\download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371600"/>
            <a:ext cx="3657600" cy="2133600"/>
          </a:xfrm>
          <a:prstGeom prst="rect">
            <a:avLst/>
          </a:prstGeom>
          <a:noFill/>
        </p:spPr>
      </p:pic>
      <p:pic>
        <p:nvPicPr>
          <p:cNvPr id="8196" name="Picture 4" descr="C:\Users\Admin\Desktop\download (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447800"/>
            <a:ext cx="3143250" cy="1828800"/>
          </a:xfrm>
          <a:prstGeom prst="rect">
            <a:avLst/>
          </a:prstGeom>
          <a:noFill/>
        </p:spPr>
      </p:pic>
      <p:pic>
        <p:nvPicPr>
          <p:cNvPr id="8197" name="Picture 5" descr="C:\Users\Admin\Desktop\download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3733799"/>
            <a:ext cx="3200400" cy="2397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98</Words>
  <Application>Microsoft Office PowerPoint</Application>
  <PresentationFormat>On-screen Show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உயிர் எழுத்துகள்</vt:lpstr>
      <vt:lpstr>அ - (அணில் , அம்மா)</vt:lpstr>
      <vt:lpstr>ஆ -  (ஆடு , ஆமை)</vt:lpstr>
      <vt:lpstr>இ  -  (இலை, இட்டலி)</vt:lpstr>
      <vt:lpstr>ஈ  - (ஈச்ச மரம், ஈ ,ஈட்டி)</vt:lpstr>
      <vt:lpstr>உ   - (உழவர், உரல்)</vt:lpstr>
      <vt:lpstr>ஊ  -  (ஊஞ்சல் , ஊசி)</vt:lpstr>
      <vt:lpstr>எ  -  (எறும்பு , எட்டு, எலி)</vt:lpstr>
      <vt:lpstr>ஏ  - (ஏணி, ஏழு , ஏற்றம்)</vt:lpstr>
      <vt:lpstr>ஐ - (ஐந்து , ஐவர்)</vt:lpstr>
      <vt:lpstr>ஒ - (ஒட்டகம் , ஒன்று)</vt:lpstr>
      <vt:lpstr>ஓ  - (ஓடம், ஓநாய்)</vt:lpstr>
      <vt:lpstr>ஔ   - (ஔவையார்)</vt:lpstr>
      <vt:lpstr>ஆய்த எழுத்து  (ஃ)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digitallab05</dc:creator>
  <cp:lastModifiedBy>staff</cp:lastModifiedBy>
  <cp:revision>32</cp:revision>
  <dcterms:created xsi:type="dcterms:W3CDTF">2018-06-28T11:17:55Z</dcterms:created>
  <dcterms:modified xsi:type="dcterms:W3CDTF">2019-06-19T11:41:45Z</dcterms:modified>
</cp:coreProperties>
</file>